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E6FA"/>
    <a:srgbClr val="649AE3"/>
    <a:srgbClr val="26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8" autoAdjust="0"/>
    <p:restoredTop sz="99693" autoAdjust="0"/>
  </p:normalViewPr>
  <p:slideViewPr>
    <p:cSldViewPr snapToGrid="0" snapToObjects="1">
      <p:cViewPr varScale="1">
        <p:scale>
          <a:sx n="80" d="100"/>
          <a:sy n="80" d="100"/>
        </p:scale>
        <p:origin x="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F8AB-3C9E-7C49-A05C-B2759D48C08F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0CC37-FFB9-FF46-BCC2-DFB5A178C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8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0CC37-FFB9-FF46-BCC2-DFB5A178C4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9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3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7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7E66-6B61-3A48-A83C-701641A40A6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1F08-19AE-0F4D-B218-B3332F34D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3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278"/>
            <a:ext cx="8229600" cy="1471922"/>
          </a:xfrm>
          <a:blipFill rotWithShape="1">
            <a:blip r:embed="rId2"/>
            <a:stretch>
              <a:fillRect/>
            </a:stretch>
          </a:blipFill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sz="6000" b="1" i="1" dirty="0"/>
            </a:br>
            <a:r>
              <a:rPr lang="en-US" sz="3200" b="1" i="1" dirty="0"/>
              <a:t>For all your eats and treats!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72844"/>
            <a:ext cx="9144000" cy="396375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b="1" i="1" dirty="0"/>
              <a:t>Thank you for visiting The Poolside. Our 2019 menu is listed on the following pages. You’ll find a wide selection of cold and hot beverages, delicious hot food items for a meal or snack, plenty of snacks and sweets, a selection of healthy choices and, of course, a wonderful ice cream assortment. </a:t>
            </a:r>
          </a:p>
          <a:p>
            <a:pPr marL="0" indent="0" algn="ctr">
              <a:buNone/>
            </a:pPr>
            <a:r>
              <a:rPr lang="en-US" sz="3300" b="1" i="1" dirty="0"/>
              <a:t>We look forward to serving you this summer! </a:t>
            </a:r>
            <a:r>
              <a:rPr lang="en-US" sz="3300" b="1" i="1" dirty="0">
                <a:solidFill>
                  <a:srgbClr val="FF6600"/>
                </a:solidFill>
                <a:sym typeface="Wingdings"/>
              </a:rPr>
              <a:t></a:t>
            </a:r>
            <a:endParaRPr lang="en-US" sz="3300" dirty="0">
              <a:solidFill>
                <a:srgbClr val="FF6600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>
            <a:off x="7569218" y="128278"/>
            <a:ext cx="1574783" cy="1471923"/>
          </a:xfrm>
          <a:prstGeom prst="curvedConnector3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 flipV="1">
            <a:off x="2" y="128276"/>
            <a:ext cx="1488185" cy="1471923"/>
          </a:xfrm>
          <a:prstGeom prst="curvedConnector3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8229600" y="128277"/>
            <a:ext cx="914400" cy="914400"/>
          </a:xfrm>
          <a:prstGeom prst="curvedConnector3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flipV="1">
            <a:off x="-43138" y="128276"/>
            <a:ext cx="1000676" cy="914400"/>
          </a:xfrm>
          <a:prstGeom prst="curvedConnector3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67693" y="5977746"/>
            <a:ext cx="620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WE GLADLY WELCOME CREDIT CARDS WITH A 3% SERVICE FEE.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7905" y="190926"/>
            <a:ext cx="4477608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Poolside</a:t>
            </a:r>
          </a:p>
        </p:txBody>
      </p:sp>
    </p:spTree>
    <p:extLst>
      <p:ext uri="{BB962C8B-B14F-4D97-AF65-F5344CB8AC3E}">
        <p14:creationId xmlns:p14="http://schemas.microsoft.com/office/powerpoint/2010/main" val="117782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144" y="897936"/>
            <a:ext cx="4434840" cy="5878532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Water   1.25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Canned Drinks   1.25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Coke, Diet Coke, Sprite,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Lemonade, Seltzer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Gatorade   2.00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Snapple Iced Tea   2.25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Regular or Diet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100% Apple Juice Box   1.25</a:t>
            </a:r>
          </a:p>
          <a:p>
            <a:endParaRPr lang="en-US" sz="800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Hot Chocolate</a:t>
            </a:r>
            <a:r>
              <a:rPr lang="en-US" sz="2400" dirty="0">
                <a:solidFill>
                  <a:schemeClr val="tx1"/>
                </a:solidFill>
                <a:latin typeface="PT Serif"/>
                <a:cs typeface="PT Serif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2.25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With Whipped Cream</a:t>
            </a:r>
          </a:p>
          <a:p>
            <a:endParaRPr lang="en-US" sz="800" i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Hot Tea   1.75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Hot Coffee   2.25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Iced Coffee   2.50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22597" y="872281"/>
            <a:ext cx="4434840" cy="589392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¼lb Angus Beef Burger   4.00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¼lb dr. Praeger’s Organic Harvest Veggie Burger   4.00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Burger with Cheese   4.50</a:t>
            </a:r>
            <a:endParaRPr lang="en-US" sz="1000" dirty="0">
              <a:solidFill>
                <a:srgbClr val="000000"/>
              </a:solidFill>
              <a:latin typeface="PT Serif"/>
              <a:cs typeface="PT Serif"/>
            </a:endParaRPr>
          </a:p>
          <a:p>
            <a:endParaRPr lang="en-US" sz="900" i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Chicken Nuggets 6 pcs   3.00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French Fries	   2.75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100% All Beef Hot Dog   2.75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PT Serif"/>
                <a:cs typeface="PT Serif"/>
              </a:rPr>
              <a:t>Burrito   2.75</a:t>
            </a:r>
          </a:p>
          <a:p>
            <a:r>
              <a:rPr lang="en-US" sz="2400" b="1" i="1" dirty="0">
                <a:solidFill>
                  <a:srgbClr val="000000"/>
                </a:solidFill>
                <a:latin typeface="PT Serif"/>
                <a:cs typeface="PT Serif"/>
              </a:rPr>
              <a:t>Bean &amp; Cheese, Beef &amp; Bean</a:t>
            </a:r>
          </a:p>
          <a:p>
            <a:endParaRPr lang="en-US" sz="900" b="1" dirty="0">
              <a:solidFill>
                <a:srgbClr val="000000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Hot King Size Pretzel   2.50</a:t>
            </a:r>
          </a:p>
          <a:p>
            <a:endParaRPr lang="en-US" sz="9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Grilled Cheese   3.00</a:t>
            </a:r>
          </a:p>
          <a:p>
            <a:endParaRPr lang="en-US" sz="9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Pizza when available   3.00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flipH="1">
            <a:off x="4622597" y="92452"/>
            <a:ext cx="4434840" cy="67720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8100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000000"/>
                </a:solidFill>
                <a:latin typeface="PT Sans"/>
                <a:cs typeface="PT Sans"/>
              </a:rPr>
              <a:t>HOT FOOD</a:t>
            </a:r>
            <a:endParaRPr lang="en-US" sz="4000" dirty="0">
              <a:solidFill>
                <a:srgbClr val="000000"/>
              </a:solidFill>
              <a:latin typeface="PT Sans"/>
              <a:cs typeface="PT San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flipH="1">
            <a:off x="81742" y="92452"/>
            <a:ext cx="4434840" cy="67720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8100" cap="flat" cmpd="sng" algn="ctr">
            <a:solidFill>
              <a:srgbClr val="000000"/>
            </a:solidFill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000000"/>
                </a:solidFill>
                <a:latin typeface="PT Sans"/>
                <a:cs typeface="PT Sans"/>
              </a:rPr>
              <a:t>BEVERAGES</a:t>
            </a:r>
            <a:endParaRPr lang="en-US" sz="4000" dirty="0">
              <a:solidFill>
                <a:srgbClr val="000000"/>
              </a:solidFill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82511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4615975" y="161677"/>
            <a:ext cx="4434840" cy="677108"/>
          </a:xfrm>
          <a:blipFill rotWithShape="1">
            <a:blip r:embed="rId2"/>
            <a:stretch>
              <a:fillRect/>
            </a:stretch>
          </a:blipFill>
          <a:ln w="38100" cmpd="sng"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PT Sans"/>
                <a:cs typeface="PT Sans"/>
              </a:rPr>
              <a:t>SNACKS &amp; SWEETS</a:t>
            </a:r>
            <a:endParaRPr lang="en-US" sz="3800" dirty="0">
              <a:solidFill>
                <a:srgbClr val="000000"/>
              </a:solidFill>
              <a:latin typeface="PT Sans"/>
              <a:cs typeface="PT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804" y="913431"/>
            <a:ext cx="4422011" cy="5944569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Hot King Size Pretzel   2.50</a:t>
            </a:r>
          </a:p>
          <a:p>
            <a:endParaRPr lang="en-US" sz="7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Cup a Soup   1.75</a:t>
            </a:r>
            <a:endParaRPr lang="en-US" sz="10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endParaRPr lang="en-US" sz="7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Fresh Popped Popcorn   1.75</a:t>
            </a:r>
            <a:endParaRPr lang="en-US" sz="1000" i="1" dirty="0">
              <a:solidFill>
                <a:schemeClr val="tx1"/>
              </a:solidFill>
              <a:latin typeface="PT Serif"/>
              <a:cs typeface="PT Serif"/>
            </a:endParaRPr>
          </a:p>
          <a:p>
            <a:endParaRPr lang="en-US" sz="7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Chips &amp; Crackers   1.00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Potato Chips, Cheetos,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Doritos, Pretzels</a:t>
            </a:r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, Fritos, </a:t>
            </a:r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Animal Crackers</a:t>
            </a:r>
          </a:p>
          <a:p>
            <a:endParaRPr lang="en-US" sz="7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Sweets   1.50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Sour Patch Kids, Skittles,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Kitkat, Oreos, Lorna Doone Shortbread Cookies</a:t>
            </a:r>
          </a:p>
          <a:p>
            <a:endParaRPr lang="en-US" sz="700" b="1" i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Ring Pop   1.25</a:t>
            </a:r>
          </a:p>
          <a:p>
            <a:endParaRPr lang="en-US" sz="7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Air Head or Sour Twist   0.50, 3 for 1.00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46" y="161677"/>
            <a:ext cx="4434840" cy="67710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8100" cmpd="sng"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  <a:latin typeface="PT Sans"/>
                <a:cs typeface="PT Sans"/>
              </a:rPr>
              <a:t>HEALTHIER CHOICES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46" y="910716"/>
            <a:ext cx="4434840" cy="5724643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Hot King Size Pretzel   2.50</a:t>
            </a:r>
          </a:p>
          <a:p>
            <a:endParaRPr lang="en-US" sz="9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Cup a Soup   1.75</a:t>
            </a:r>
            <a:endParaRPr lang="en-US" sz="10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endParaRPr lang="en-US" sz="9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Fresh Popped Popcorn   1.75</a:t>
            </a:r>
            <a:endParaRPr lang="en-US" sz="1000" i="1" dirty="0">
              <a:solidFill>
                <a:schemeClr val="bg1"/>
              </a:solidFill>
              <a:latin typeface="PT Serif"/>
              <a:cs typeface="PT Serif"/>
            </a:endParaRPr>
          </a:p>
          <a:p>
            <a:endParaRPr lang="en-US" sz="9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Chips &amp; Crackers   1.00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PT Serif"/>
                <a:cs typeface="PT Serif"/>
              </a:rPr>
              <a:t>Potato Chips, Cheetos,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PT Serif"/>
                <a:cs typeface="PT Serif"/>
              </a:rPr>
              <a:t>Doritos, Fritos, Pretzels</a:t>
            </a:r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, </a:t>
            </a:r>
            <a:r>
              <a:rPr lang="en-US" sz="2400" b="1" i="1" dirty="0">
                <a:solidFill>
                  <a:schemeClr val="bg1"/>
                </a:solidFill>
                <a:latin typeface="PT Serif"/>
                <a:cs typeface="PT Serif"/>
              </a:rPr>
              <a:t>Animal Crackers</a:t>
            </a:r>
          </a:p>
          <a:p>
            <a:endParaRPr lang="en-US" sz="9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Sweets   1.50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PT Serif"/>
                <a:cs typeface="PT Serif"/>
              </a:rPr>
              <a:t>Sour Patch Kids, Skittles,</a:t>
            </a:r>
          </a:p>
          <a:p>
            <a:r>
              <a:rPr lang="en-US" sz="2400" b="1" i="1" dirty="0">
                <a:solidFill>
                  <a:schemeClr val="bg1"/>
                </a:solidFill>
                <a:latin typeface="PT Serif"/>
                <a:cs typeface="PT Serif"/>
              </a:rPr>
              <a:t>Kitkat, Oreos, Lorna Doone Shortbread Cookies</a:t>
            </a:r>
          </a:p>
          <a:p>
            <a:endParaRPr lang="en-US" sz="900" b="1" i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Ring Pop   1.25</a:t>
            </a:r>
          </a:p>
          <a:p>
            <a:endParaRPr lang="en-US" sz="900" b="1" dirty="0">
              <a:solidFill>
                <a:schemeClr val="bg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PT Serif"/>
                <a:cs typeface="PT Serif"/>
              </a:rPr>
              <a:t>Air Head   0.50, 3 for 1.00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52" y="895235"/>
            <a:ext cx="4434833" cy="725121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Organic Hummus   2.25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With Carrots, Pretzels or Chips</a:t>
            </a:r>
          </a:p>
          <a:p>
            <a:endParaRPr lang="en-US" sz="1000" b="1" i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PT Serif"/>
                <a:cs typeface="PT Serif"/>
              </a:rPr>
              <a:t>Chobani</a:t>
            </a:r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 Yogurt   2.25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Strawberry, Blueberry,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Peach, Raspberry</a:t>
            </a:r>
          </a:p>
          <a:p>
            <a:endParaRPr lang="en-US" sz="10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Nature Valley Oats ‘n Honey Granola Bar   1.50</a:t>
            </a:r>
          </a:p>
          <a:p>
            <a:endParaRPr lang="en-US" sz="8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String Cheese   1.00</a:t>
            </a:r>
          </a:p>
          <a:p>
            <a:endParaRPr lang="en-US" sz="1000" b="1" dirty="0">
              <a:solidFill>
                <a:schemeClr val="tx1"/>
              </a:solidFill>
              <a:latin typeface="PT Serif"/>
              <a:cs typeface="PT Serif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PT Serif"/>
                <a:cs typeface="PT Serif"/>
              </a:rPr>
              <a:t>Protein &amp; Fruit Pack   2.25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Sharp Cheddar, Sea-Salted Cashews &amp; Dried Cranberries,</a:t>
            </a:r>
          </a:p>
          <a:p>
            <a:r>
              <a:rPr lang="en-US" sz="2400" b="1" i="1" dirty="0">
                <a:solidFill>
                  <a:schemeClr val="tx1"/>
                </a:solidFill>
                <a:latin typeface="PT Serif"/>
                <a:cs typeface="PT Serif"/>
              </a:rPr>
              <a:t>White Cheddar, Sea-Salted Almonds &amp; Dried Cranberries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</a:pPr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7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05605" y="64134"/>
            <a:ext cx="7710339" cy="795320"/>
          </a:xfrm>
          <a:blipFill rotWithShape="1">
            <a:blip r:embed="rId3"/>
            <a:stretch>
              <a:fillRect/>
            </a:stretch>
          </a:blipFill>
          <a:ln w="38100" cmpd="sng">
            <a:solidFill>
              <a:srgbClr val="FF6600"/>
            </a:solidFill>
          </a:ln>
        </p:spPr>
        <p:txBody>
          <a:bodyPr>
            <a:noAutofit/>
          </a:bodyPr>
          <a:lstStyle/>
          <a:p>
            <a:r>
              <a:rPr lang="en-US" sz="6000" b="1" dirty="0"/>
              <a:t>ICE CREAM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5605" y="936399"/>
            <a:ext cx="7710339" cy="5878533"/>
          </a:xfrm>
          <a:prstGeom prst="rect">
            <a:avLst/>
          </a:prstGeom>
          <a:noFill/>
          <a:ln w="38100" cmpd="sng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50" b="1" dirty="0">
                <a:latin typeface="PT Serif"/>
                <a:cs typeface="PT Serif"/>
              </a:rPr>
              <a:t>Chocolate Chip Cookie Sandwich   3.00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Vanilla King Cone   3.00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Cookies n’ Cream Avalanche 10 oz Cup   3.00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Dolly Madison Ice Cream Sandwich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Choco Taco   3.00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SpongeBob SquarePants Popsicle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Minion Bar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Frozfruit Chunky Strawberry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Red, White &amp; Blue Popsicle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Rainbow Pop-Up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Lemon Marinos Italian Ice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Cherry Marinos Italian Ice   2.50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Creamy Krunch   2.25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Rich Bar   2.25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Orange Cream Bar   2.25</a:t>
            </a:r>
          </a:p>
          <a:p>
            <a:pPr algn="ctr"/>
            <a:r>
              <a:rPr lang="en-US" sz="2350" b="1" dirty="0">
                <a:latin typeface="PT Serif"/>
                <a:cs typeface="PT Serif"/>
              </a:rPr>
              <a:t>Popsicle Snow Cone   2.50</a:t>
            </a:r>
          </a:p>
        </p:txBody>
      </p:sp>
    </p:spTree>
    <p:extLst>
      <p:ext uri="{BB962C8B-B14F-4D97-AF65-F5344CB8AC3E}">
        <p14:creationId xmlns:p14="http://schemas.microsoft.com/office/powerpoint/2010/main" val="138291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14018</TotalTime>
  <Words>407</Words>
  <Application>Microsoft Office PowerPoint</Application>
  <PresentationFormat>On-screen Show (4:3)</PresentationFormat>
  <Paragraphs>127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PT Sans</vt:lpstr>
      <vt:lpstr>PT Serif</vt:lpstr>
      <vt:lpstr>Office Theme</vt:lpstr>
      <vt:lpstr> For all your eats and treats!</vt:lpstr>
      <vt:lpstr>PowerPoint Presentation</vt:lpstr>
      <vt:lpstr>SNACKS &amp; SWEETS</vt:lpstr>
      <vt:lpstr>ICE CREAM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MRDGD</dc:creator>
  <cp:lastModifiedBy>Tritter &amp; Son</cp:lastModifiedBy>
  <cp:revision>96</cp:revision>
  <cp:lastPrinted>2017-05-21T15:55:09Z</cp:lastPrinted>
  <dcterms:created xsi:type="dcterms:W3CDTF">2017-05-15T21:48:28Z</dcterms:created>
  <dcterms:modified xsi:type="dcterms:W3CDTF">2019-05-24T03:03:23Z</dcterms:modified>
</cp:coreProperties>
</file>